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8" r:id="rId2"/>
    <p:sldId id="256" r:id="rId3"/>
    <p:sldId id="257" r:id="rId4"/>
    <p:sldId id="259" r:id="rId5"/>
    <p:sldId id="26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0515" autoAdjust="0"/>
    <p:restoredTop sz="80106" autoAdjust="0"/>
  </p:normalViewPr>
  <p:slideViewPr>
    <p:cSldViewPr>
      <p:cViewPr>
        <p:scale>
          <a:sx n="70" d="100"/>
          <a:sy n="70" d="100"/>
        </p:scale>
        <p:origin x="-1758" y="-4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2ADE33-36AA-44DD-ABE7-1063C3542374}" type="datetimeFigureOut">
              <a:rPr lang="de-DE" smtClean="0"/>
              <a:pPr/>
              <a:t>18.02.2014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2A440-7FBA-4276-A0E4-14D5933B03E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9128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3633267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13"/>
          </p:nvPr>
        </p:nvSpPr>
        <p:spPr>
          <a:xfrm>
            <a:off x="467544" y="1484784"/>
            <a:ext cx="8280920" cy="720080"/>
          </a:xfrm>
        </p:spPr>
        <p:txBody>
          <a:bodyPr/>
          <a:lstStyle>
            <a:lvl1pPr marL="0" indent="0">
              <a:buNone/>
              <a:defRPr sz="3600" b="1"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err="1" smtClean="0"/>
              <a:t>Stoni‘s</a:t>
            </a:r>
            <a:r>
              <a:rPr lang="de-DE" dirty="0" smtClean="0"/>
              <a:t> 20 </a:t>
            </a:r>
            <a:r>
              <a:rPr lang="de-DE" dirty="0" err="1" smtClean="0"/>
              <a:t>Doko</a:t>
            </a:r>
            <a:r>
              <a:rPr lang="de-DE" dirty="0" smtClean="0"/>
              <a:t> - Regeln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18.02.2014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18.02.2014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18.02.2014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18.02.2014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1026" name="Picture 2" descr="E:\Dropbox\Doppelkopf\Karten\KreuzDame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39552" y="332656"/>
            <a:ext cx="468313" cy="702469"/>
          </a:xfrm>
          <a:prstGeom prst="rect">
            <a:avLst/>
          </a:prstGeom>
          <a:noFill/>
        </p:spPr>
      </p:pic>
      <p:pic>
        <p:nvPicPr>
          <p:cNvPr id="8" name="Picture 2" descr="E:\Dropbox\Doppelkopf\Karten\KreuzDame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71600" y="332656"/>
            <a:ext cx="468313" cy="702469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 smtClean="0"/>
              <a:t>Solo: Gegenspiel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467544" y="1628800"/>
            <a:ext cx="3930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chemeClr val="accent4">
                    <a:lumMod val="75000"/>
                  </a:schemeClr>
                </a:solidFill>
              </a:rPr>
              <a:t>Erfolgreiches Solo Gegenspiel</a:t>
            </a:r>
            <a:endParaRPr lang="de-DE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471312" y="2276872"/>
            <a:ext cx="79208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/>
            <a:r>
              <a:rPr lang="de-DE" sz="2000" b="1" dirty="0" smtClean="0"/>
              <a:t>Quellen:</a:t>
            </a:r>
          </a:p>
          <a:p>
            <a:pPr marL="177800" indent="-177800"/>
            <a:endParaRPr lang="de-DE" sz="2000" dirty="0" smtClean="0"/>
          </a:p>
          <a:p>
            <a:r>
              <a:rPr lang="de-DE" sz="2000" dirty="0" smtClean="0"/>
              <a:t>Ulrike </a:t>
            </a:r>
            <a:r>
              <a:rPr lang="de-DE" sz="2000" dirty="0" err="1" smtClean="0"/>
              <a:t>Assing</a:t>
            </a:r>
            <a:r>
              <a:rPr lang="de-DE" sz="2000" dirty="0" smtClean="0"/>
              <a:t>:  Exkurs Solo, mit Tips von Leif Kannenberg, </a:t>
            </a:r>
            <a:r>
              <a:rPr lang="de-DE" sz="2000" dirty="0" err="1" smtClean="0"/>
              <a:t>Hennes</a:t>
            </a:r>
            <a:r>
              <a:rPr lang="de-DE" sz="2000" dirty="0" smtClean="0"/>
              <a:t> </a:t>
            </a:r>
            <a:r>
              <a:rPr lang="de-DE" sz="2000" dirty="0" err="1" smtClean="0"/>
              <a:t>Kümmet</a:t>
            </a:r>
            <a:r>
              <a:rPr lang="de-DE" sz="2000" dirty="0" smtClean="0"/>
              <a:t> und Wilko </a:t>
            </a:r>
            <a:r>
              <a:rPr lang="de-DE" sz="2000" dirty="0" err="1" smtClean="0"/>
              <a:t>L'Hoest</a:t>
            </a:r>
            <a:endParaRPr lang="de-DE" sz="2000" dirty="0" smtClean="0"/>
          </a:p>
          <a:p>
            <a:endParaRPr lang="de-DE" sz="2000" dirty="0"/>
          </a:p>
          <a:p>
            <a:r>
              <a:rPr lang="de-DE" sz="2000" dirty="0" smtClean="0"/>
              <a:t>http://</a:t>
            </a:r>
            <a:r>
              <a:rPr lang="de-DE" sz="2000" dirty="0" err="1" smtClean="0"/>
              <a:t>www.dokowissen.de</a:t>
            </a:r>
            <a:endParaRPr lang="de-DE" sz="2000" dirty="0" smtClean="0"/>
          </a:p>
          <a:p>
            <a:endParaRPr lang="de-DE" sz="2000" dirty="0"/>
          </a:p>
          <a:p>
            <a:endParaRPr lang="de-DE" sz="2000" dirty="0" smtClean="0"/>
          </a:p>
        </p:txBody>
      </p:sp>
    </p:spTree>
    <p:extLst>
      <p:ext uri="{BB962C8B-B14F-4D97-AF65-F5344CB8AC3E}">
        <p14:creationId xmlns:p14="http://schemas.microsoft.com/office/powerpoint/2010/main" val="336842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smtClean="0"/>
              <a:t>Asse anzeigen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5749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smtClean="0"/>
              <a:t>Die 10 zu viert halten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8472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smtClean="0"/>
              <a:t>Stopper in langer Farbe - Kontra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2566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Buben-/Damen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4193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Keinen blanken Kreuz Buben (Dame) vorspielen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28512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smtClean="0"/>
              <a:t>Farben </a:t>
            </a:r>
            <a:r>
              <a:rPr lang="de-DE" dirty="0" err="1" smtClean="0"/>
              <a:t>abzeigen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958034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smtClean="0"/>
              <a:t>Von 1. auf 4. Singleton anspielen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48157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 smtClean="0"/>
              <a:t>Farbsolo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73424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smtClean="0"/>
              <a:t>Der Solist darf nicht hinten sitzen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19251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smtClean="0"/>
              <a:t>Farbe finden, die ein </a:t>
            </a:r>
            <a:r>
              <a:rPr lang="de-DE" dirty="0" err="1" smtClean="0"/>
              <a:t>Kontrist</a:t>
            </a:r>
            <a:r>
              <a:rPr lang="de-DE" dirty="0" smtClean="0"/>
              <a:t> mitsticht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5880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Allgemein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Niemand spielt ein Solo ohne Gewinnchance (es sei denn in Richtung Vorführung).</a:t>
            </a:r>
          </a:p>
          <a:p>
            <a:r>
              <a:rPr lang="de-DE" dirty="0" smtClean="0"/>
              <a:t>Oft hat das Blatt nur eine Schwäche, die gilt es zu finden.</a:t>
            </a:r>
          </a:p>
          <a:p>
            <a:r>
              <a:rPr lang="de-DE" dirty="0" smtClean="0"/>
              <a:t>Geht der Solist vom Stich, will er eine Farbe entwickeln. Helfe ihm nicht dabei.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smtClean="0"/>
              <a:t>Chancen nutzen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9016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smtClean="0"/>
              <a:t>Volle zu Partner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395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Allgemein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Du entwickelst dem Solisten die Farbe</a:t>
            </a:r>
          </a:p>
          <a:p>
            <a:r>
              <a:rPr lang="de-DE" dirty="0" smtClean="0"/>
              <a:t>Sehr selten wird der Solist sein Ass abziehen, weil er Ass 10 X X entwickeln will.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/>
              <a:t>Spiele keine blanken Asse an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37024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Allgemein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Deine lange Farbe ist die kurze Farbe des Solisten.</a:t>
            </a:r>
          </a:p>
          <a:p>
            <a:r>
              <a:rPr lang="de-DE" dirty="0" smtClean="0"/>
              <a:t>Deine kurze Farbe ist die lange Farbe des Solisten.</a:t>
            </a:r>
          </a:p>
          <a:p>
            <a:r>
              <a:rPr lang="de-DE" dirty="0" smtClean="0"/>
              <a:t>Durch Anspiel der langen Farbe zwingst Du den Solisten zu stechen, ggf. mit Überstich Deiner Partner.</a:t>
            </a:r>
          </a:p>
          <a:p>
            <a:r>
              <a:rPr lang="de-DE" dirty="0" smtClean="0"/>
              <a:t>Ausnahme: Buben-/Damensolo von 1 auf 4.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smtClean="0"/>
              <a:t>Spiele Deine lange Farbe an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6357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… dann sollst Du von der Farbe gehen.</a:t>
            </a:r>
          </a:p>
          <a:p>
            <a:r>
              <a:rPr lang="de-DE" dirty="0" smtClean="0"/>
              <a:t>Weiteres Anspiel gibt dem Solisten "billige" Abwürfe.</a:t>
            </a:r>
          </a:p>
          <a:p>
            <a:r>
              <a:rPr lang="de-DE" dirty="0" smtClean="0"/>
              <a:t>Vollständig verboten, wenn der Solist hinten sitzt.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smtClean="0"/>
              <a:t>Hast Du Ass, Ass 10 gesehen ….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5855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Allgemein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Im Normalfall kommt der Solist raus.</a:t>
            </a:r>
          </a:p>
          <a:p>
            <a:r>
              <a:rPr lang="de-DE" dirty="0" smtClean="0"/>
              <a:t>Zeige im zweiten Stich ein Interesse an ein Kontra, wenn Du Stärken hast.</a:t>
            </a:r>
          </a:p>
          <a:p>
            <a:r>
              <a:rPr lang="de-DE" dirty="0" smtClean="0"/>
              <a:t>Der letzte Partner soll Kontra sagen, wenn zwei ihr Interesse angezeigt haben (incl. er selbst), auch wenn er selbst kein Kontra hat.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smtClean="0"/>
              <a:t>Zeige Interesse an ein Kontra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74366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 smtClean="0"/>
              <a:t>Assesolo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9589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Assesolo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67544" y="2348881"/>
            <a:ext cx="8229600" cy="2664295"/>
          </a:xfrm>
        </p:spPr>
        <p:txBody>
          <a:bodyPr/>
          <a:lstStyle/>
          <a:p>
            <a:r>
              <a:rPr lang="de-DE" dirty="0" smtClean="0"/>
              <a:t>Ein gedecktes Ass ist ein Ass, bei dem Du auch die 10 hältst.</a:t>
            </a:r>
          </a:p>
          <a:p>
            <a:r>
              <a:rPr lang="de-DE" dirty="0" smtClean="0"/>
              <a:t>Spielst Du ein nicht gedecktes Ass, dann spielst Du dem Solisten eine Stellung hoch, bei dem alle anderen Karten Stiche machen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smtClean="0"/>
              <a:t>Nur gedeckte Asse aus 4/</a:t>
            </a:r>
            <a:r>
              <a:rPr lang="de-DE" dirty="0" err="1" smtClean="0"/>
              <a:t>5er</a:t>
            </a:r>
            <a:r>
              <a:rPr lang="de-DE" dirty="0" smtClean="0"/>
              <a:t> Länge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8721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Assesolo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67544" y="2348881"/>
            <a:ext cx="8229600" cy="2664295"/>
          </a:xfrm>
        </p:spPr>
        <p:txBody>
          <a:bodyPr/>
          <a:lstStyle/>
          <a:p>
            <a:r>
              <a:rPr lang="de-DE" dirty="0" smtClean="0"/>
              <a:t>Auf ein ausgespieltes Ass immer das eigene Ass hinzugeben um die Farbe zu deblockieren.</a:t>
            </a:r>
          </a:p>
          <a:p>
            <a:r>
              <a:rPr lang="de-DE" dirty="0" smtClean="0"/>
              <a:t>Ausnahme: Das Ass wird mit "zögern" angespielt.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smtClean="0"/>
              <a:t>Konsequenz …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9980433"/>
      </p:ext>
    </p:extLst>
  </p:cSld>
  <p:clrMapOvr>
    <a:masterClrMapping/>
  </p:clrMapOvr>
</p:sld>
</file>

<file path=ppt/theme/theme1.xml><?xml version="1.0" encoding="utf-8"?>
<a:theme xmlns:a="http://schemas.openxmlformats.org/drawingml/2006/main" name="doko-master">
  <a:themeElements>
    <a:clrScheme name="Iapetus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doko-master</Template>
  <TotalTime>0</TotalTime>
  <Words>378</Words>
  <Application>Microsoft Office PowerPoint</Application>
  <PresentationFormat>Bildschirmpräsentation (4:3)</PresentationFormat>
  <Paragraphs>51</Paragraphs>
  <Slides>20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1" baseType="lpstr">
      <vt:lpstr>doko-master</vt:lpstr>
      <vt:lpstr>Solo: Gegenspiel</vt:lpstr>
      <vt:lpstr>Allgemein</vt:lpstr>
      <vt:lpstr>Allgemein</vt:lpstr>
      <vt:lpstr>Allgemein</vt:lpstr>
      <vt:lpstr>PowerPoint-Präsentation</vt:lpstr>
      <vt:lpstr>Allgemein</vt:lpstr>
      <vt:lpstr>Assesolo</vt:lpstr>
      <vt:lpstr>Assesolo</vt:lpstr>
      <vt:lpstr>Assesolo</vt:lpstr>
      <vt:lpstr>PowerPoint-Präsentation</vt:lpstr>
      <vt:lpstr>PowerPoint-Präsentation</vt:lpstr>
      <vt:lpstr>PowerPoint-Präsentation</vt:lpstr>
      <vt:lpstr>Buben-/Damen</vt:lpstr>
      <vt:lpstr>PowerPoint-Präsentation</vt:lpstr>
      <vt:lpstr>PowerPoint-Präsentation</vt:lpstr>
      <vt:lpstr>PowerPoint-Präsentation</vt:lpstr>
      <vt:lpstr>Farbsolo</vt:lpstr>
      <vt:lpstr>PowerPoint-Präsentation</vt:lpstr>
      <vt:lpstr>PowerPoint-Präsentation</vt:lpstr>
      <vt:lpstr>PowerPoint-Präsentation</vt:lpstr>
    </vt:vector>
  </TitlesOfParts>
  <Company>NEUSTA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Manfred Wolff</dc:creator>
  <cp:lastModifiedBy>Manfred Wolff</cp:lastModifiedBy>
  <cp:revision>9</cp:revision>
  <dcterms:created xsi:type="dcterms:W3CDTF">2014-02-18T12:31:14Z</dcterms:created>
  <dcterms:modified xsi:type="dcterms:W3CDTF">2014-02-18T14:17:00Z</dcterms:modified>
</cp:coreProperties>
</file>