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6" r:id="rId3"/>
    <p:sldId id="257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515" autoAdjust="0"/>
    <p:restoredTop sz="80106" autoAdjust="0"/>
  </p:normalViewPr>
  <p:slideViewPr>
    <p:cSldViewPr>
      <p:cViewPr>
        <p:scale>
          <a:sx n="70" d="100"/>
          <a:sy n="70" d="100"/>
        </p:scale>
        <p:origin x="-1758" y="-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ADE33-36AA-44DD-ABE7-1063C3542374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2A440-7FBA-4276-A0E4-14D5933B03E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12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33267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80920" cy="720080"/>
          </a:xfr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err="1" smtClean="0"/>
              <a:t>Stoni‘s</a:t>
            </a:r>
            <a:r>
              <a:rPr lang="de-DE" dirty="0" smtClean="0"/>
              <a:t> 20 </a:t>
            </a:r>
            <a:r>
              <a:rPr lang="de-DE" dirty="0" err="1" smtClean="0"/>
              <a:t>Doko</a:t>
            </a:r>
            <a:r>
              <a:rPr lang="de-DE" dirty="0" smtClean="0"/>
              <a:t> - 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 descr="E:\Dropbox\Doppelkopf\Karten\KreuzDa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332656"/>
            <a:ext cx="468313" cy="702469"/>
          </a:xfrm>
          <a:prstGeom prst="rect">
            <a:avLst/>
          </a:prstGeom>
          <a:noFill/>
        </p:spPr>
      </p:pic>
      <p:pic>
        <p:nvPicPr>
          <p:cNvPr id="8" name="Picture 2" descr="E:\Dropbox\Doppelkopf\Karten\KreuzDa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600" y="332656"/>
            <a:ext cx="468313" cy="7024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Solo: Gegenspiel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1628800"/>
            <a:ext cx="3930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Erfolgreiches Solo Gegenspiel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71312" y="2276872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de-DE" sz="2000" b="1" dirty="0" smtClean="0"/>
              <a:t>Quellen:</a:t>
            </a:r>
          </a:p>
          <a:p>
            <a:pPr marL="177800" indent="-177800"/>
            <a:endParaRPr lang="de-DE" sz="2000" dirty="0" smtClean="0"/>
          </a:p>
          <a:p>
            <a:r>
              <a:rPr lang="de-DE" sz="2000" dirty="0" smtClean="0"/>
              <a:t>Ulrike </a:t>
            </a:r>
            <a:r>
              <a:rPr lang="de-DE" sz="2000" dirty="0" err="1" smtClean="0"/>
              <a:t>Assing</a:t>
            </a:r>
            <a:r>
              <a:rPr lang="de-DE" sz="2000" dirty="0" smtClean="0"/>
              <a:t>:  Exkurs Solo, mit Tips von Leif Kannenberg, </a:t>
            </a:r>
            <a:r>
              <a:rPr lang="de-DE" sz="2000" dirty="0" err="1" smtClean="0"/>
              <a:t>Hennes</a:t>
            </a:r>
            <a:r>
              <a:rPr lang="de-DE" sz="2000" dirty="0" smtClean="0"/>
              <a:t> </a:t>
            </a:r>
            <a:r>
              <a:rPr lang="de-DE" sz="2000" dirty="0" err="1" smtClean="0"/>
              <a:t>Kümmet</a:t>
            </a:r>
            <a:r>
              <a:rPr lang="de-DE" sz="2000" dirty="0" smtClean="0"/>
              <a:t> und Wilko </a:t>
            </a:r>
            <a:r>
              <a:rPr lang="de-DE" sz="2000" dirty="0" err="1" smtClean="0"/>
              <a:t>L'Hoest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http://</a:t>
            </a:r>
            <a:r>
              <a:rPr lang="de-DE" sz="2000" dirty="0" err="1" smtClean="0"/>
              <a:t>www.dokowissen.de</a:t>
            </a:r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3684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Asse anzeigen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74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Die 10 zu viert 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47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Stopper in langer Farbe - Kontra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256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Buben-/Damen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9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Keinen blanken Kreuz Buben (Dame) vorspielen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285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Farben </a:t>
            </a:r>
            <a:r>
              <a:rPr lang="de-DE" dirty="0" err="1" smtClean="0"/>
              <a:t>abzeigen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5803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Von 1. auf 4. Singleton anspielen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81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Farbsolo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34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Der Solist darf nicht hinten sitzen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1925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Farbe finden, die ein </a:t>
            </a:r>
            <a:r>
              <a:rPr lang="de-DE" dirty="0" err="1" smtClean="0"/>
              <a:t>Kontrist</a:t>
            </a:r>
            <a:r>
              <a:rPr lang="de-DE" dirty="0" smtClean="0"/>
              <a:t> mitsticht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588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Niemand spielt ein Solo ohne Gewinnchance (es sei denn in Richtung Vorführung).</a:t>
            </a:r>
          </a:p>
          <a:p>
            <a:r>
              <a:rPr lang="de-DE" dirty="0" smtClean="0"/>
              <a:t>Oft hat das Blatt nur eine Schwäche, die gilt es zu finden.</a:t>
            </a:r>
          </a:p>
          <a:p>
            <a:r>
              <a:rPr lang="de-DE" dirty="0" smtClean="0"/>
              <a:t>Geht der Solist vom Stich, will er eine Farbe entwickeln. Helfe ihm nicht dabei.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Chancen nutzen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9016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Volle zu Partner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 entwickelst dem Solisten die Farbe</a:t>
            </a:r>
          </a:p>
          <a:p>
            <a:r>
              <a:rPr lang="de-DE" dirty="0" smtClean="0"/>
              <a:t>Sehr selten wird der Solist sein Ass abziehen, weil er Ass 10 X X entwickeln will.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Spiele keine blanken Asse an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02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Deine lange Farbe ist die kurze Farbe des Solisten.</a:t>
            </a:r>
          </a:p>
          <a:p>
            <a:r>
              <a:rPr lang="de-DE" dirty="0" smtClean="0"/>
              <a:t>Deine kurze Farbe ist die lange Farbe des Solisten.</a:t>
            </a:r>
          </a:p>
          <a:p>
            <a:r>
              <a:rPr lang="de-DE" dirty="0" smtClean="0"/>
              <a:t>Durch Anspiel der langen Farbe zwingst Du den Solisten zu stechen, ggf. mit Überstich Deiner Partner.</a:t>
            </a:r>
          </a:p>
          <a:p>
            <a:r>
              <a:rPr lang="de-DE" dirty="0" smtClean="0"/>
              <a:t>Ausnahme: Buben-/Damensolo von 1 auf 4.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Spiele Deine lange Farbe 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35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… dann sollst Du von der Farbe gehen.</a:t>
            </a:r>
          </a:p>
          <a:p>
            <a:r>
              <a:rPr lang="de-DE" dirty="0" smtClean="0"/>
              <a:t>Weiteres Anspiel gibt dem Solisten "billige" Abwürfe.</a:t>
            </a:r>
          </a:p>
          <a:p>
            <a:r>
              <a:rPr lang="de-DE" dirty="0" smtClean="0"/>
              <a:t>Vollständig verboten, wenn der Solist hinten sitzt.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Hast Du Ass, Ass 10 gesehen ….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85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 Normalfall kommt der Solist raus.</a:t>
            </a:r>
          </a:p>
          <a:p>
            <a:r>
              <a:rPr lang="de-DE" dirty="0" smtClean="0"/>
              <a:t>Zeige im zweiten Stich ein Interesse an ein Kontra, wenn Du Stärken hast.</a:t>
            </a:r>
          </a:p>
          <a:p>
            <a:r>
              <a:rPr lang="de-DE" dirty="0" smtClean="0"/>
              <a:t>Der letzte Partner soll Kontra sagen, wenn zwei ihr Interesse angezeigt haben (incl. er selbst), auch wenn er selbst kein Kontra hat.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Zeige Interesse an ein Kontra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436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Assesolo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58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Assesolo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2348881"/>
            <a:ext cx="8229600" cy="2664295"/>
          </a:xfrm>
        </p:spPr>
        <p:txBody>
          <a:bodyPr/>
          <a:lstStyle/>
          <a:p>
            <a:r>
              <a:rPr lang="de-DE" dirty="0" smtClean="0"/>
              <a:t>Ein gedecktes Ass ist ein Ass, bei dem Du auch die 10 hältst.</a:t>
            </a:r>
          </a:p>
          <a:p>
            <a:r>
              <a:rPr lang="de-DE" dirty="0" smtClean="0"/>
              <a:t>Spielst Du ein nicht gedecktes Ass, dann spielst Du dem Solisten eine Stellung hoch, bei dem alle anderen Karten Stiche machen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Nur gedeckte Asse aus 4/</a:t>
            </a:r>
            <a:r>
              <a:rPr lang="de-DE" dirty="0" err="1" smtClean="0"/>
              <a:t>5er</a:t>
            </a:r>
            <a:r>
              <a:rPr lang="de-DE" dirty="0" smtClean="0"/>
              <a:t> Länge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2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Assesolo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2348881"/>
            <a:ext cx="8229600" cy="2664295"/>
          </a:xfrm>
        </p:spPr>
        <p:txBody>
          <a:bodyPr/>
          <a:lstStyle/>
          <a:p>
            <a:r>
              <a:rPr lang="de-DE" dirty="0" smtClean="0"/>
              <a:t>Auf ein ausgespieltes Ass immer das eigene Ass hinzugeben um die Farbe zu deblockieren.</a:t>
            </a:r>
          </a:p>
          <a:p>
            <a:r>
              <a:rPr lang="de-DE" dirty="0" smtClean="0"/>
              <a:t>Ausnahme: Das Ass wird mit "zögern" angespielt.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Konsequenz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9980433"/>
      </p:ext>
    </p:extLst>
  </p:cSld>
  <p:clrMapOvr>
    <a:masterClrMapping/>
  </p:clrMapOvr>
</p:sld>
</file>

<file path=ppt/theme/theme1.xml><?xml version="1.0" encoding="utf-8"?>
<a:theme xmlns:a="http://schemas.openxmlformats.org/drawingml/2006/main" name="doko-master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doko-master</Template>
  <TotalTime>0</TotalTime>
  <Words>378</Words>
  <Application>Microsoft Office PowerPoint</Application>
  <PresentationFormat>Bildschirmpräsentation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doko-master</vt:lpstr>
      <vt:lpstr>Solo: Gegenspiel</vt:lpstr>
      <vt:lpstr>Allgemein</vt:lpstr>
      <vt:lpstr>Allgemein</vt:lpstr>
      <vt:lpstr>Allgemein</vt:lpstr>
      <vt:lpstr>PowerPoint-Präsentation</vt:lpstr>
      <vt:lpstr>Allgemein</vt:lpstr>
      <vt:lpstr>Assesolo</vt:lpstr>
      <vt:lpstr>Assesolo</vt:lpstr>
      <vt:lpstr>Assesolo</vt:lpstr>
      <vt:lpstr>PowerPoint-Präsentation</vt:lpstr>
      <vt:lpstr>PowerPoint-Präsentation</vt:lpstr>
      <vt:lpstr>PowerPoint-Präsentation</vt:lpstr>
      <vt:lpstr>Buben-/Damen</vt:lpstr>
      <vt:lpstr>PowerPoint-Präsentation</vt:lpstr>
      <vt:lpstr>PowerPoint-Präsentation</vt:lpstr>
      <vt:lpstr>PowerPoint-Präsentation</vt:lpstr>
      <vt:lpstr>Farbsolo</vt:lpstr>
      <vt:lpstr>PowerPoint-Präsentation</vt:lpstr>
      <vt:lpstr>PowerPoint-Präsentation</vt:lpstr>
      <vt:lpstr>PowerPoint-Präsentation</vt:lpstr>
    </vt:vector>
  </TitlesOfParts>
  <Company>NEUSTA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Manfred Wolff</dc:creator>
  <cp:lastModifiedBy>Manfred Wolff</cp:lastModifiedBy>
  <cp:revision>9</cp:revision>
  <dcterms:created xsi:type="dcterms:W3CDTF">2014-02-18T12:31:14Z</dcterms:created>
  <dcterms:modified xsi:type="dcterms:W3CDTF">2014-02-18T14:17:00Z</dcterms:modified>
</cp:coreProperties>
</file>