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1" r:id="rId5"/>
    <p:sldId id="262" r:id="rId6"/>
    <p:sldId id="263" r:id="rId7"/>
    <p:sldId id="258" r:id="rId8"/>
    <p:sldId id="260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88" autoAdjust="0"/>
  </p:normalViewPr>
  <p:slideViewPr>
    <p:cSldViewPr snapToGrid="0">
      <p:cViewPr varScale="1">
        <p:scale>
          <a:sx n="86" d="100"/>
          <a:sy n="86" d="100"/>
        </p:scale>
        <p:origin x="354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57271-65FB-48EE-8E06-888126771CD2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98453-6EA6-4169-A544-BD1E7E3D3A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44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98453-6EA6-4169-A544-BD1E7E3D3A1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28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67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36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70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10493513" y="172384"/>
            <a:ext cx="1451632" cy="1224854"/>
            <a:chOff x="4655724" y="552057"/>
            <a:chExt cx="2437100" cy="2272042"/>
          </a:xfrm>
        </p:grpSpPr>
        <p:pic>
          <p:nvPicPr>
            <p:cNvPr id="8" name="Picture 2" descr="http://www.beepworld.de/memberdateien/members43/berndkolberg/loriotgerahmt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5724" y="552057"/>
              <a:ext cx="2437100" cy="1586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feld 8"/>
            <p:cNvSpPr txBox="1"/>
            <p:nvPr/>
          </p:nvSpPr>
          <p:spPr>
            <a:xfrm>
              <a:off x="5026266" y="2139007"/>
              <a:ext cx="1696015" cy="685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dirty="0"/>
                <a:t>HB EBDC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200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04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95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92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22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65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7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3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8A0C-2A05-44C2-97A8-FB7B83D6883D}" type="datetimeFigureOut">
              <a:rPr lang="de-DE" smtClean="0"/>
              <a:t>15.04.2016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71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7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6.png"/><Relationship Id="rId5" Type="http://schemas.openxmlformats.org/officeDocument/2006/relationships/image" Target="../media/image8.png"/><Relationship Id="rId1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16.png"/><Relationship Id="rId9" Type="http://schemas.openxmlformats.org/officeDocument/2006/relationships/image" Target="../media/image11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26.png"/><Relationship Id="rId4" Type="http://schemas.openxmlformats.org/officeDocument/2006/relationships/image" Target="../media/image16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3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9.pn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8.png"/><Relationship Id="rId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0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2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937175"/>
            <a:ext cx="9144000" cy="2387600"/>
          </a:xfrm>
        </p:spPr>
        <p:txBody>
          <a:bodyPr/>
          <a:lstStyle/>
          <a:p>
            <a:r>
              <a:rPr lang="de-DE" dirty="0"/>
              <a:t>Die Hochzeit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416850"/>
            <a:ext cx="9144000" cy="1655762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4877450" y="887209"/>
            <a:ext cx="2437100" cy="2132485"/>
            <a:chOff x="4881483" y="576828"/>
            <a:chExt cx="2437100" cy="2132485"/>
          </a:xfrm>
        </p:grpSpPr>
        <p:pic>
          <p:nvPicPr>
            <p:cNvPr id="2050" name="Picture 2" descr="http://www.beepworld.de/memberdateien/members43/berndkolberg/loriotgerahmt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1483" y="576828"/>
              <a:ext cx="2437100" cy="1586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feld 3"/>
            <p:cNvSpPr txBox="1"/>
            <p:nvPr/>
          </p:nvSpPr>
          <p:spPr>
            <a:xfrm>
              <a:off x="5037120" y="2155315"/>
              <a:ext cx="211775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dirty="0"/>
                <a:t>HB EBDC</a:t>
              </a:r>
            </a:p>
            <a:p>
              <a:pPr algn="r"/>
              <a:r>
                <a:rPr lang="de-DE" sz="1200" dirty="0"/>
                <a:t>Erster Bremer Doppelkopf Club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793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 der Einheirat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68793"/>
            <a:ext cx="10515600" cy="4351338"/>
          </a:xfrm>
        </p:spPr>
        <p:txBody>
          <a:bodyPr/>
          <a:lstStyle/>
          <a:p>
            <a:r>
              <a:rPr lang="de-DE" dirty="0"/>
              <a:t>Fragen auf die Dulle: Habe ich ein Interesse an einem Re (eigenes Re oder unsichtbare „Stärken“), kann ich erst einmal den Hochzeiter auf Dulle abfragen.</a:t>
            </a:r>
          </a:p>
          <a:p>
            <a:r>
              <a:rPr lang="de-DE" dirty="0"/>
              <a:t>Eine Frage (zögern) habe ich bei einer Stärke.</a:t>
            </a:r>
          </a:p>
          <a:p>
            <a:r>
              <a:rPr lang="de-DE" dirty="0"/>
              <a:t>Ein eigenes Re sage ich mit mindestens 1,5 </a:t>
            </a:r>
            <a:r>
              <a:rPr lang="de-DE" b="1" dirty="0"/>
              <a:t>unsichtbaren</a:t>
            </a:r>
            <a:r>
              <a:rPr lang="de-DE" dirty="0"/>
              <a:t> „Stärken“: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95" y="3883737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54" y="3883737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713" y="3883737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72" y="3883737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989" y="3883737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606" y="3883737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223" y="3883737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840" y="3883737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150" y="3883737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074" y="3883737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305" y="3883737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078" y="3883737"/>
            <a:ext cx="400050" cy="55245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54" y="4954845"/>
            <a:ext cx="400050" cy="552450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015" y="4954845"/>
            <a:ext cx="400050" cy="55245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065" y="4946811"/>
            <a:ext cx="400050" cy="552450"/>
          </a:xfrm>
          <a:prstGeom prst="rect">
            <a:avLst/>
          </a:prstGeom>
        </p:spPr>
      </p:pic>
      <p:sp>
        <p:nvSpPr>
          <p:cNvPr id="20" name="Textfeld 19"/>
          <p:cNvSpPr txBox="1"/>
          <p:nvPr/>
        </p:nvSpPr>
        <p:spPr>
          <a:xfrm>
            <a:off x="838200" y="5576275"/>
            <a:ext cx="2058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Fragen auf die Dulle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474884" y="6133094"/>
            <a:ext cx="8128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Ohne Re mit kurzem Zögern! Mein Partner weiß nun, dass ich noch eine Stärke habe.</a:t>
            </a:r>
          </a:p>
        </p:txBody>
      </p:sp>
    </p:spTree>
    <p:extLst>
      <p:ext uri="{BB962C8B-B14F-4D97-AF65-F5344CB8AC3E}">
        <p14:creationId xmlns:p14="http://schemas.microsoft.com/office/powerpoint/2010/main" val="91755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7037E-6 L -0.00105 0.15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0.00162 L -0.25222 0.3078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17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Stärken sind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1,5 Stärken: 	Schwarze Chicane </a:t>
            </a:r>
          </a:p>
          <a:p>
            <a:r>
              <a:rPr lang="de-DE" dirty="0"/>
              <a:t>1 Stärke: 		Dulle, Asse mit noch 5 Restkarten der Farbe 					draußen, Herz-Chicane </a:t>
            </a:r>
            <a:br>
              <a:rPr lang="de-DE" dirty="0"/>
            </a:br>
            <a:r>
              <a:rPr lang="de-DE" dirty="0"/>
              <a:t>0,5 Stärken: 	Schlechtere Asse (mind. noch 3 Karten der Farbe 				draußen, Blaue, schwarze Singles, Doppelherzdame, 			3 rote Damen</a:t>
            </a:r>
          </a:p>
          <a:p>
            <a:r>
              <a:rPr lang="de-DE" dirty="0"/>
              <a:t>Eine gewisse Trumpflänge (7+) ist Voraussetzung, dass ich die </a:t>
            </a:r>
            <a:r>
              <a:rPr lang="de-DE" dirty="0" err="1"/>
              <a:t>Chicanen</a:t>
            </a:r>
            <a:r>
              <a:rPr lang="de-DE" dirty="0"/>
              <a:t> und Singles überhaupt so werten kann, ansonsten werden diese halt gar nicht bzw. im Falle einer Chicane nicht mehr so stark bewertet. </a:t>
            </a:r>
          </a:p>
        </p:txBody>
      </p:sp>
    </p:spTree>
    <p:extLst>
      <p:ext uri="{BB962C8B-B14F-4D97-AF65-F5344CB8AC3E}">
        <p14:creationId xmlns:p14="http://schemas.microsoft.com/office/powerpoint/2010/main" val="189237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Hochzeiter sitzt hinter mir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Achtung: Auch unter den Bundesligaspielern gibt es hier keine Einheit was welche Frage zu bedeutet hat!!!</a:t>
            </a:r>
          </a:p>
          <a:p>
            <a:pPr marL="0" indent="0">
              <a:buNone/>
            </a:pPr>
            <a:r>
              <a:rPr lang="de-DE" dirty="0"/>
              <a:t>Die meisten spielen es so:</a:t>
            </a:r>
          </a:p>
          <a:p>
            <a:r>
              <a:rPr lang="de-DE" dirty="0"/>
              <a:t>Sagt der Hochzeiter sofort Re, will er in Trumpf angespielt werden.</a:t>
            </a:r>
          </a:p>
          <a:p>
            <a:r>
              <a:rPr lang="de-DE" dirty="0"/>
              <a:t>Sagt der Hochzeiter nichts, will er schwarz angeschoben werden.</a:t>
            </a:r>
          </a:p>
          <a:p>
            <a:r>
              <a:rPr lang="de-DE" dirty="0"/>
              <a:t>Ein Fragen des </a:t>
            </a:r>
            <a:r>
              <a:rPr lang="de-DE" dirty="0" err="1"/>
              <a:t>Einheiraters</a:t>
            </a:r>
            <a:r>
              <a:rPr lang="de-DE" dirty="0"/>
              <a:t> fragt auf Dulle.</a:t>
            </a:r>
          </a:p>
          <a:p>
            <a:endParaRPr lang="de-DE" dirty="0"/>
          </a:p>
          <a:p>
            <a:r>
              <a:rPr lang="de-DE" dirty="0"/>
              <a:t>In München/Bochum fragt der </a:t>
            </a:r>
            <a:r>
              <a:rPr lang="de-DE" dirty="0" err="1"/>
              <a:t>Einheirater</a:t>
            </a:r>
            <a:r>
              <a:rPr lang="de-DE" dirty="0"/>
              <a:t> auf das zweite Ass oder nach Einheirat mit Trumpf auf das Kreuz Ass.</a:t>
            </a:r>
          </a:p>
        </p:txBody>
      </p:sp>
    </p:spTree>
    <p:extLst>
      <p:ext uri="{BB962C8B-B14F-4D97-AF65-F5344CB8AC3E}">
        <p14:creationId xmlns:p14="http://schemas.microsoft.com/office/powerpoint/2010/main" val="790243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Hochzeiter sitzt hinter mit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12" y="1530830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371" y="1530830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030" y="1530830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689" y="1530830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306" y="1530830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923" y="1530830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540" y="1530830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467" y="1530830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391" y="1530830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622" y="1530830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395" y="1530830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236" y="1530830"/>
            <a:ext cx="400050" cy="552450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861771" y="2286001"/>
            <a:ext cx="2830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Nach Einheirat mit der Dulle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844301" y="26785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854984" y="3126940"/>
            <a:ext cx="882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Bei Re: </a:t>
            </a:r>
          </a:p>
          <a:p>
            <a:endParaRPr lang="de-DE" dirty="0"/>
          </a:p>
          <a:p>
            <a:r>
              <a:rPr lang="de-DE" dirty="0"/>
              <a:t>Sonst:</a:t>
            </a:r>
          </a:p>
        </p:txBody>
      </p:sp>
      <p:pic>
        <p:nvPicPr>
          <p:cNvPr id="32" name="Grafik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331" y="3036155"/>
            <a:ext cx="400050" cy="552450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956" y="3637447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50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Statistik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74756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Die Siegquote für Re im Normalspiel liegt bei ca. 66%</a:t>
            </a:r>
          </a:p>
          <a:p>
            <a:r>
              <a:rPr lang="de-DE" dirty="0"/>
              <a:t>Die Siegquote der Hochzeit liegt bei ca. 83%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Deshalb sollte man mit allen Mitteln immer </a:t>
            </a:r>
            <a:r>
              <a:rPr lang="de-DE" b="1" dirty="0"/>
              <a:t>mit</a:t>
            </a:r>
            <a:r>
              <a:rPr lang="de-DE" dirty="0"/>
              <a:t> der Hochzeit spielen, nicht gegen.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Einheirat mit Dulle: 100%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Einheirat mit blankem Ass: 87,6%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Einheirat mit Herz Ass zu dritt: 24,2% (sog. </a:t>
            </a:r>
            <a:r>
              <a:rPr lang="de-DE" dirty="0" err="1"/>
              <a:t>Jocheneinheirat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039" y="3923237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039" y="4732813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039" y="5546456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47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1077951" y="5076944"/>
            <a:ext cx="898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sz="2800" dirty="0"/>
              <a:t> 	Ich heirate die andere Dulle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68712" y="4315651"/>
            <a:ext cx="898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sz="2800" dirty="0"/>
              <a:t> 	Ich habe eine Dulle und heirate die andere Dulle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68712" y="3662850"/>
            <a:ext cx="898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sz="2800" dirty="0"/>
              <a:t> 	Ich habe eine Dulle und heirate die andere Dulle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68712" y="3033132"/>
            <a:ext cx="898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sz="2800" dirty="0"/>
              <a:t> 	Ich habe </a:t>
            </a:r>
            <a:r>
              <a:rPr lang="de-DE" sz="2800" dirty="0" err="1"/>
              <a:t>Doppeldulle</a:t>
            </a:r>
            <a:r>
              <a:rPr lang="de-DE" sz="2800" dirty="0"/>
              <a:t> und heirate die Pik Dame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Ansagezeitraum verschieben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7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Hat man viel Trumpf (8+), dann kann man als Hochzeiter den Ansagezeitraum verschieben durch vorspielen von hohen Trümpfen. Vorher zeigt man an, mit wem man einheiraten will: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15" y="3033132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15" y="3681742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15" y="4375576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15" y="5081936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243" y="5081936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1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6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Eigene Asse spielen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9673"/>
          </a:xfrm>
        </p:spPr>
        <p:txBody>
          <a:bodyPr>
            <a:normAutofit/>
          </a:bodyPr>
          <a:lstStyle/>
          <a:p>
            <a:r>
              <a:rPr lang="de-DE" dirty="0"/>
              <a:t>Hat man nicht viel Trumpf (8+) und keine Trumpfhoheit (eine eigene Dulle), so spielt man zunächst seine eigenen Asse, um dann mit Trumpf einzuheiraten.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975" y="3832613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367" y="3832613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759" y="3832613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151" y="3832613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128" y="3832613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105" y="3832613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911" y="3832613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717" y="3832613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523" y="3832613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329" y="3832613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135" y="3832613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12" y="3832613"/>
            <a:ext cx="400050" cy="55245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49563"/>
            <a:ext cx="400050" cy="552450"/>
          </a:xfrm>
          <a:prstGeom prst="rect">
            <a:avLst/>
          </a:prstGeom>
        </p:spPr>
      </p:pic>
      <p:sp>
        <p:nvSpPr>
          <p:cNvPr id="18" name="Inhaltsplatzhalter 2"/>
          <p:cNvSpPr txBox="1">
            <a:spLocks/>
          </p:cNvSpPr>
          <p:nvPr/>
        </p:nvSpPr>
        <p:spPr>
          <a:xfrm>
            <a:off x="1323975" y="5357308"/>
            <a:ext cx="10515600" cy="544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Man will den potenziellen Pik-Stecher nicht gegen sich haben.</a:t>
            </a:r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33224"/>
            <a:ext cx="400050" cy="5524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29791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2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Partner mit Fehl suchen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29087"/>
          </a:xfrm>
        </p:spPr>
        <p:txBody>
          <a:bodyPr/>
          <a:lstStyle/>
          <a:p>
            <a:r>
              <a:rPr lang="de-DE" dirty="0"/>
              <a:t>Hat man wenig Trumpf und eine lange Fehlfarbe, dann ist es sinnvoll den potenziellen Stecher der langen Farbe zu suchen.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85" y="2989649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997" y="2989649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009" y="2989649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021" y="2989649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033" y="2989649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057" y="2989649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081" y="2989649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93" y="2989649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105" y="2989649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122" y="2989649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045" y="2989649"/>
            <a:ext cx="400050" cy="55245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069" y="2989649"/>
            <a:ext cx="400050" cy="552450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47" y="3922210"/>
            <a:ext cx="400050" cy="55245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47" y="4609597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0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Trick 17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29087"/>
          </a:xfrm>
        </p:spPr>
        <p:txBody>
          <a:bodyPr/>
          <a:lstStyle/>
          <a:p>
            <a:r>
              <a:rPr lang="de-DE" dirty="0"/>
              <a:t>Sitzt man an 1. und will bei schon gespieltem Pflichtsolo ein Trumpfsolo in Karo spielen, so kann man auch eine Hochzeit ansagen.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009" y="2835450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461" y="2835450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365" y="2835450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269" y="2835450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625" y="2835450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079" y="2835450"/>
            <a:ext cx="400050" cy="552450"/>
          </a:xfrm>
          <a:prstGeom prst="rect">
            <a:avLst/>
          </a:prstGeom>
        </p:spPr>
      </p:pic>
      <p:sp>
        <p:nvSpPr>
          <p:cNvPr id="20" name="Inhaltsplatzhalter 2"/>
          <p:cNvSpPr txBox="1">
            <a:spLocks/>
          </p:cNvSpPr>
          <p:nvPr/>
        </p:nvSpPr>
        <p:spPr>
          <a:xfrm>
            <a:off x="837875" y="3600973"/>
            <a:ext cx="10603276" cy="1164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Vorteil: Der Ansagezeitraum wird zwei Stiche nach hinten geschoben und man findet einfacher tiefe Ansagen.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05" y="2835450"/>
            <a:ext cx="40005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557" y="2835450"/>
            <a:ext cx="400050" cy="55245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913" y="2835450"/>
            <a:ext cx="400050" cy="55245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17" y="2835450"/>
            <a:ext cx="400050" cy="552450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721" y="2835450"/>
            <a:ext cx="400050" cy="552450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173" y="2835450"/>
            <a:ext cx="400050" cy="552450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24" y="4695923"/>
            <a:ext cx="400050" cy="552450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75" y="5313419"/>
            <a:ext cx="400050" cy="552450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884" y="4695923"/>
            <a:ext cx="400050" cy="552450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044" y="4695923"/>
            <a:ext cx="400050" cy="552450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205" y="4695923"/>
            <a:ext cx="400050" cy="552450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985" y="5313419"/>
            <a:ext cx="400050" cy="55245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095" y="5313419"/>
            <a:ext cx="400050" cy="552450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205" y="5313419"/>
            <a:ext cx="400050" cy="552450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66" y="5924993"/>
            <a:ext cx="400050" cy="552450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628" y="5924993"/>
            <a:ext cx="400050" cy="552450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90" y="5924993"/>
            <a:ext cx="400050" cy="552450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752" y="5924993"/>
            <a:ext cx="400050" cy="552450"/>
          </a:xfrm>
          <a:prstGeom prst="rect">
            <a:avLst/>
          </a:prstGeom>
        </p:spPr>
      </p:pic>
      <p:sp>
        <p:nvSpPr>
          <p:cNvPr id="38" name="Inhaltsplatzhalter 2"/>
          <p:cNvSpPr txBox="1">
            <a:spLocks/>
          </p:cNvSpPr>
          <p:nvPr/>
        </p:nvSpPr>
        <p:spPr>
          <a:xfrm>
            <a:off x="2851511" y="4666360"/>
            <a:ext cx="9091445" cy="20089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Jetzt muss erst Re (statt 60) gesagt werden.</a:t>
            </a:r>
          </a:p>
          <a:p>
            <a:r>
              <a:rPr lang="de-DE" dirty="0"/>
              <a:t>12 Trumpf sind gefallen. Bei eigenen verbleibenden 7 Trumpf sind nur noch 7 draußen. Jede Runde kann jetzt je nach gefallenen Trümpfen weiter abgesagt werden.</a:t>
            </a:r>
          </a:p>
        </p:txBody>
      </p:sp>
    </p:spTree>
    <p:extLst>
      <p:ext uri="{BB962C8B-B14F-4D97-AF65-F5344CB8AC3E}">
        <p14:creationId xmlns:p14="http://schemas.microsoft.com/office/powerpoint/2010/main" val="184675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Doppeldulle</a:t>
            </a:r>
            <a:r>
              <a:rPr lang="de-DE" dirty="0"/>
              <a:t> immer anzeigen mit einem Trumpfvollen:</a:t>
            </a:r>
          </a:p>
          <a:p>
            <a:pPr lvl="2"/>
            <a:r>
              <a:rPr lang="de-DE" dirty="0"/>
              <a:t> …	            … 	          …</a:t>
            </a:r>
          </a:p>
          <a:p>
            <a:pPr lvl="2"/>
            <a:endParaRPr lang="de-DE" dirty="0"/>
          </a:p>
          <a:p>
            <a:r>
              <a:rPr lang="de-DE" dirty="0"/>
              <a:t>Keine Angst haben, wenn Hochzeiter nun	     spielt. Wer will schon gegen DD spielen. Hochzeiter will Ansagezeitraum verschieben.</a:t>
            </a:r>
          </a:p>
          <a:p>
            <a:r>
              <a:rPr lang="de-DE" dirty="0"/>
              <a:t>Kommt der Hochzeiter raus, so kann bei DD auch abgeworfen werden:</a:t>
            </a:r>
          </a:p>
          <a:p>
            <a:r>
              <a:rPr lang="de-DE" dirty="0"/>
              <a:t> 	    …	         …	</a:t>
            </a:r>
          </a:p>
          <a:p>
            <a:r>
              <a:rPr lang="de-DE" dirty="0"/>
              <a:t>Wenn Hochzeiter mit Kreuz Ass eröffnet, Herz König abwerfen.</a:t>
            </a:r>
          </a:p>
          <a:p>
            <a:pPr marL="914400" lvl="2" indent="0">
              <a:buNone/>
            </a:pP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 der Sicht des einheiratenden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53" y="2327586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947" y="2327586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097" y="2327586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37" y="2327586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336" y="2327586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73" y="2327586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10" y="2327586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366" y="2940903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635" y="4777137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329" y="4777137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479" y="4777137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719" y="4777137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718" y="4777137"/>
            <a:ext cx="400050" cy="55245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555" y="4777137"/>
            <a:ext cx="40005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392" y="4778997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75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7037E-7 L 0.28567 -0.0006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0.10117 0.0011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5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Hochzeiter kommt raus mit …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70103"/>
            <a:ext cx="7915275" cy="12192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37" y="2795666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580" y="2795666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594874"/>
            <a:ext cx="7867650" cy="10287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37" y="4780853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580" y="4761301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68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Hochzeiter kommt raus mit …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7867650" cy="1076325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838200" y="2877014"/>
            <a:ext cx="4766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Was man niemals machen darf: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1" y="3621126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922" y="3621126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313" y="3621126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289" y="3621126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1" y="4272427"/>
            <a:ext cx="400050" cy="552450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1" y="4923728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5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Breitbild</PresentationFormat>
  <Paragraphs>66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Die Hochzeit</vt:lpstr>
      <vt:lpstr>Statistik</vt:lpstr>
      <vt:lpstr>Ansagezeitraum verschieben</vt:lpstr>
      <vt:lpstr>Eigene Asse spielen</vt:lpstr>
      <vt:lpstr>Partner mit Fehl suchen</vt:lpstr>
      <vt:lpstr>Trick 17</vt:lpstr>
      <vt:lpstr>Aus der Sicht des einheiratenden</vt:lpstr>
      <vt:lpstr>Hochzeiter kommt raus mit …</vt:lpstr>
      <vt:lpstr>Hochzeiter kommt raus mit …</vt:lpstr>
      <vt:lpstr>Nach der Einheirat</vt:lpstr>
      <vt:lpstr>Stärken sind</vt:lpstr>
      <vt:lpstr>Hochzeiter sitzt hinter mir</vt:lpstr>
      <vt:lpstr>Hochzeiter sitzt hinter 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Do‘s and Don‘ts</dc:title>
  <dc:creator>Manfred Wolff</dc:creator>
  <cp:lastModifiedBy>Manfred Wolff</cp:lastModifiedBy>
  <cp:revision>113</cp:revision>
  <dcterms:created xsi:type="dcterms:W3CDTF">2014-12-28T15:29:47Z</dcterms:created>
  <dcterms:modified xsi:type="dcterms:W3CDTF">2016-04-15T12:33:45Z</dcterms:modified>
</cp:coreProperties>
</file>